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287574-5993-41E2-B205-E116F90FB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26BFF4-4652-4E18-B9D8-2DAAAAF1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3EB578-2DFC-460B-8388-75A6E43E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A83F14-D70F-457E-BB96-103C5917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B13F10-2DA8-4745-8B83-2082C037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E42FF2-6CC3-41D3-AFCF-F456ED95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EC6F24-209B-4372-923B-54B0E203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696AAB-E459-494E-AC40-D5502903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D9D0E2-1F20-4359-AB87-E759FB92C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97674E-4B89-4D14-B378-DF2FC3B2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D758A0-5CD2-4181-A1CA-25BC12AD0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2B12C3-FE27-4627-9764-182CF138D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A4CD2B-D08F-465D-897D-AC7B46C4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694B79-ACDF-42F5-BDC4-E67A661D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231F4-C7A1-4997-9C37-FEB233B3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7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B1A3B-16CD-4B42-987F-25F5859F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FCD63-4E72-495D-A284-277F6E292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217C4C-537C-4632-A8F8-CC42C32D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55DA2-0EEB-443F-A606-F072CAEF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E787ED-12B2-4404-AD55-E3B25AC6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B2E45F-E9A6-4D0C-91C7-A9D7EB4DB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577FBF-A0F0-42E5-9F52-4DEF55D0C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BB52B9-27FD-4387-A30A-219E6800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95C75A-7FF3-45F6-A305-38C8EEBA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41F08-42B3-4C03-8322-F84A1E9E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7D79E-9220-44D6-A50F-DB80D1E2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9509FB-F3CF-4FCB-94A7-26E26D2EA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BE0928-A77E-4168-96A3-757F5B5B4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9C3A32-952E-4291-AB11-9E5DF252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38F5A4-52F7-4C3A-9162-5DAD6159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8516D1-A0BE-4D7F-AE3C-11ED161E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595BC6-5F87-4714-8A07-ED15D31F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656E78-DA0A-4412-B513-6DDF17C3A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3D81EF-7CC4-4E1F-B744-9A3E9B60B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2AD0E8-0FCA-4A92-8865-C7511BA28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E7875E1-B1A0-412B-B855-A159200A4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7E35922-2825-46A3-A900-726CC73B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778210F-DBCA-43A4-9B5F-D3421A92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EA20DF-C9EC-4562-87AF-62B7882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7F963-2D8B-4A77-B102-9746CDC2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E5312F-6E92-4E1F-8112-6D973817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8B1C7E-1DDE-4428-B92D-0FD208EE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A06BF2-08E7-4964-AA0F-B7E3E363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1CA655-DF8C-434B-8404-500341B2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70B1C4-695E-4708-BF58-A50D6548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A9D8B2-5B05-48F7-9EC9-E89316D2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8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89727-E9E0-4F01-AAD0-902EBC17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17CEF-45C1-4079-932E-5830C5B7D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B6010FD-2395-4143-BA1F-2D17CB578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C01B1F-7513-49D5-9C1A-7B8B57C1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DFAE6B-CE70-4C57-92E5-14BCFF35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43475B-15DA-4040-8A72-A4B2A7B9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7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261044-B1C2-4DC9-8748-9BFE0872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B631B76-65B1-4E0F-99BE-3B98AB90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62D3A6-AA17-4A8F-A67C-27532B7BE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77235E-E7BA-4AE4-880C-B4581C13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8934FE-A536-4F72-9DA1-0F6FB660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F5AEBC-B42A-4749-B682-931B06B2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3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FF87B0-E086-4B94-9ADF-AA907430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6C7AF6-4D4E-4C1F-BD78-F6CA420F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5A3851-160E-4F6F-AE21-8EE22DB1C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1AA0-CBF8-4BFB-B588-4613A083707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0E5F8A-EAC7-4E89-8AF8-B72CB5D59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C1DF4B-A5C5-4FFD-B28C-53CCEC00E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2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4C994-84AE-48BC-A797-570A96E6F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78137"/>
          </a:xfrm>
        </p:spPr>
        <p:txBody>
          <a:bodyPr>
            <a:normAutofit/>
          </a:bodyPr>
          <a:lstStyle/>
          <a:p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1DD8381-D097-46F5-B4F2-905D82987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071563"/>
            <a:ext cx="10541000" cy="1244600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COS Guidelines for Interactions with Legislators</a:t>
            </a:r>
            <a:endParaRPr lang="en-US" sz="3200" b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196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125387-8376-4025-8433-831252A3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Message Points for Legislators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B98159-246B-42F3-A319-C31838FD1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Rule #1 – Do not get into a policy discussion</a:t>
            </a:r>
          </a:p>
          <a:p>
            <a:r>
              <a:rPr lang="en-US" sz="2000" dirty="0"/>
              <a:t>Do you want to be a more effective representative for your constituents?</a:t>
            </a:r>
          </a:p>
          <a:p>
            <a:r>
              <a:rPr lang="en-US" sz="2000" dirty="0"/>
              <a:t>DC does too much, spends too much and stays there too long.</a:t>
            </a:r>
          </a:p>
          <a:p>
            <a:r>
              <a:rPr lang="en-US" sz="2000" dirty="0"/>
              <a:t>DC doesn’t represent us anymore.</a:t>
            </a:r>
          </a:p>
          <a:p>
            <a:r>
              <a:rPr lang="en-US" sz="2000" dirty="0"/>
              <a:t>DC will never limit their own power nor, return decision making back to the state legislature or the people.</a:t>
            </a:r>
          </a:p>
          <a:p>
            <a:r>
              <a:rPr lang="en-US" sz="2000" dirty="0"/>
              <a:t>The Convention of States resolution allows proposals to:</a:t>
            </a:r>
          </a:p>
          <a:p>
            <a:pPr lvl="1"/>
            <a:r>
              <a:rPr lang="en-US" sz="1600" dirty="0"/>
              <a:t>Limit the size, scope and jurisdiction of the federal government.</a:t>
            </a:r>
          </a:p>
          <a:p>
            <a:pPr lvl="1"/>
            <a:r>
              <a:rPr lang="en-US" sz="1600" dirty="0"/>
              <a:t>Discuss term limits for federal officials.</a:t>
            </a:r>
          </a:p>
          <a:p>
            <a:pPr lvl="1"/>
            <a:r>
              <a:rPr lang="en-US" sz="1600" dirty="0"/>
              <a:t>Restore fiscal restraints.</a:t>
            </a:r>
          </a:p>
          <a:p>
            <a:r>
              <a:rPr lang="en-US" sz="2000" dirty="0"/>
              <a:t>Ask for support of HCR__/SCR__, the Commissioner Selection Resolution.</a:t>
            </a:r>
          </a:p>
          <a:p>
            <a:r>
              <a:rPr lang="en-US" sz="2000" dirty="0"/>
              <a:t>“I am not sure but, I’ll find out and get back to you.” is an okay answer.</a:t>
            </a:r>
          </a:p>
        </p:txBody>
      </p:sp>
    </p:spTree>
    <p:extLst>
      <p:ext uri="{BB962C8B-B14F-4D97-AF65-F5344CB8AC3E}">
        <p14:creationId xmlns:p14="http://schemas.microsoft.com/office/powerpoint/2010/main" val="1762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141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</vt:lpstr>
      <vt:lpstr>Message Points for Legislators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 Strike Force Team</dc:title>
  <dc:creator>Brett Sterley</dc:creator>
  <cp:lastModifiedBy>Joan McDermott</cp:lastModifiedBy>
  <cp:revision>16</cp:revision>
  <dcterms:created xsi:type="dcterms:W3CDTF">2019-12-02T22:54:24Z</dcterms:created>
  <dcterms:modified xsi:type="dcterms:W3CDTF">2019-12-12T10:19:53Z</dcterms:modified>
</cp:coreProperties>
</file>