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287574-5993-41E2-B205-E116F90FB0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26BFF4-4652-4E18-B9D8-2DAAAAF100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3EB578-2DFC-460B-8388-75A6E43E3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A83F14-D70F-457E-BB96-103C59171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4B13F10-2DA8-4745-8B83-2082C0374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72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E42FF2-6CC3-41D3-AFCF-F456ED951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CEC6F24-209B-4372-923B-54B0E20386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C696AAB-E459-494E-AC40-D55029035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D9D0E2-1F20-4359-AB87-E759FB92C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097674E-4B89-4D14-B378-DF2FC3B20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508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9D758A0-5CD2-4181-A1CA-25BC12AD0A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72B12C3-FE27-4627-9764-182CF138DD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CA4CD2B-D08F-465D-897D-AC7B46C4C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694B79-ACDF-42F5-BDC4-E67A661D3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1231F4-C7A1-4997-9C37-FEB233B3B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371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CB1A3B-16CD-4B42-987F-25F5859F9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1FCD63-4E72-495D-A284-277F6E292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4217C4C-537C-4632-A8F8-CC42C32DC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A855DA2-0EEB-443F-A606-F072CAEF3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8E787ED-12B2-4404-AD55-E3B25AC60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120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B2E45F-E9A6-4D0C-91C7-A9D7EB4DB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4577FBF-A0F0-42E5-9F52-4DEF55D0C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EBB52B9-27FD-4387-A30A-219E6800C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95C75A-7FF3-45F6-A305-38C8EEBA2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F41F08-42B3-4C03-8322-F84A1E9E5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96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A7D79E-9220-44D6-A50F-DB80D1E2E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89509FB-F3CF-4FCB-94A7-26E26D2EA7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1BE0928-A77E-4168-96A3-757F5B5B44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99C3A32-952E-4291-AB11-9E5DF2520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538F5A4-52F7-4C3A-9162-5DAD61595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D8516D1-A0BE-4D7F-AE3C-11ED161EF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01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595BC6-5F87-4714-8A07-ED15D31F1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0656E78-DA0A-4412-B513-6DDF17C3A9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93D81EF-7CC4-4E1F-B744-9A3E9B60B1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02AD0E8-0FCA-4A92-8865-C7511BA28E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E7875E1-B1A0-412B-B855-A159200A43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7E35922-2825-46A3-A900-726CC73BB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778210F-DBCA-43A4-9B5F-D3421A926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0EA20DF-C9EC-4562-87AF-62B78825F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67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7F963-2D8B-4A77-B102-9746CDC23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2E5312F-6E92-4E1F-8112-6D973817D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38B1C7E-1DDE-4428-B92D-0FD208EE5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EA06BF2-08E7-4964-AA0F-B7E3E3634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20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A1CA655-DF8C-434B-8404-500341B2F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270B1C4-695E-4708-BF58-A50D65482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7A9D8B2-5B05-48F7-9EC9-E89316D22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781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B89727-E9E0-4F01-AAD0-902EBC17D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A117CEF-45C1-4079-932E-5830C5B7D2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B6010FD-2395-4143-BA1F-2D17CB578E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5C01B1F-7513-49D5-9C1A-7B8B57C12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EDFAE6B-CE70-4C57-92E5-14BCFF353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843475B-15DA-4040-8A72-A4B2A7B97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77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261044-B1C2-4DC9-8748-9BFE08723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B631B76-65B1-4E0F-99BE-3B98AB90B3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662D3A6-AA17-4A8F-A67C-27532B7BE8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B77235E-E7BA-4AE4-880C-B4581C139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1AA0-CBF8-4BFB-B588-4613A083707A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68934FE-A536-4F72-9DA1-0F6FB6602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DF5AEBC-B42A-4749-B682-931B06B22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136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0FF87B0-E086-4B94-9ADF-AA907430F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B6C7AF6-4D4E-4C1F-BD78-F6CA420FF2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55A3851-160E-4F6F-AE21-8EE22DB1C6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41AA0-CBF8-4BFB-B588-4613A083707A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70E5F8A-EAC7-4E89-8AF8-B72CB5D593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BC1DF4B-A5C5-4FFD-B28C-53CCEC00E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7CDB5-3298-4E15-9797-A0B23D184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24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D4C994-84AE-48BC-A797-570A96E6F5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78137"/>
          </a:xfrm>
        </p:spPr>
        <p:txBody>
          <a:bodyPr>
            <a:normAutofit/>
          </a:bodyPr>
          <a:lstStyle/>
          <a:p>
            <a:r>
              <a:rPr lang="en-US" sz="5400" dirty="0"/>
              <a:t/>
            </a:r>
            <a:br>
              <a:rPr lang="en-US" sz="5400" dirty="0"/>
            </a:br>
            <a:endParaRPr lang="en-US" sz="5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1DD8381-D097-46F5-B4F2-905D82987D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00" y="1071563"/>
            <a:ext cx="10541000" cy="1244600"/>
          </a:xfrm>
          <a:prstGeom prst="rect">
            <a:avLst/>
          </a:prstGeo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COS Guidelines for Interactions with Legislators</a:t>
            </a:r>
            <a:endParaRPr lang="en-US" sz="3200" b="1" u="sng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81960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125387-8376-4025-8433-831252A3D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Message Points for Legislators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B98159-246B-42F3-A319-C31838FD1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Rule #1 – Do not get into a policy discussion</a:t>
            </a:r>
          </a:p>
          <a:p>
            <a:r>
              <a:rPr lang="en-US" sz="2000" dirty="0"/>
              <a:t>Do you want to be a more effective representative for your constituents?</a:t>
            </a:r>
          </a:p>
          <a:p>
            <a:r>
              <a:rPr lang="en-US" sz="2000" dirty="0"/>
              <a:t>DC does too much, spends too much and stays there too long.</a:t>
            </a:r>
          </a:p>
          <a:p>
            <a:r>
              <a:rPr lang="en-US" sz="2000" dirty="0"/>
              <a:t>DC doesn’t represent us anymore.</a:t>
            </a:r>
          </a:p>
          <a:p>
            <a:r>
              <a:rPr lang="en-US" sz="2000" dirty="0"/>
              <a:t>DC will never limit their own power nor, return decision making back to the state legislature or the people.</a:t>
            </a:r>
          </a:p>
          <a:p>
            <a:r>
              <a:rPr lang="en-US" sz="2000" dirty="0"/>
              <a:t>The Convention of States resolution allows proposals to:</a:t>
            </a:r>
          </a:p>
          <a:p>
            <a:pPr lvl="1"/>
            <a:r>
              <a:rPr lang="en-US" sz="1600" dirty="0"/>
              <a:t>Limit the size, scope and jurisdiction of the federal government.</a:t>
            </a:r>
          </a:p>
          <a:p>
            <a:pPr lvl="1"/>
            <a:r>
              <a:rPr lang="en-US" sz="1600" dirty="0"/>
              <a:t>Discuss term limits for federal officials.</a:t>
            </a:r>
          </a:p>
          <a:p>
            <a:pPr lvl="1"/>
            <a:r>
              <a:rPr lang="en-US" sz="1600" dirty="0"/>
              <a:t>Restore fiscal restraints.</a:t>
            </a:r>
          </a:p>
          <a:p>
            <a:r>
              <a:rPr lang="en-US" sz="2000" dirty="0"/>
              <a:t>Ask for support of HCR__/SCR__, the Commissioner Selection Resolution.</a:t>
            </a:r>
          </a:p>
          <a:p>
            <a:r>
              <a:rPr lang="en-US" sz="2000" dirty="0"/>
              <a:t>“I am not sure but, I’ll find out and get back to you.” is an okay answer.</a:t>
            </a:r>
          </a:p>
        </p:txBody>
      </p:sp>
    </p:spTree>
    <p:extLst>
      <p:ext uri="{BB962C8B-B14F-4D97-AF65-F5344CB8AC3E}">
        <p14:creationId xmlns:p14="http://schemas.microsoft.com/office/powerpoint/2010/main" val="17622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2396</TotalTime>
  <Words>141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</vt:lpstr>
      <vt:lpstr>Message Points for Legislators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Capitol Strike Force Team</dc:title>
  <dc:creator>Brett Sterley</dc:creator>
  <cp:lastModifiedBy>Joan McDermott</cp:lastModifiedBy>
  <cp:revision>16</cp:revision>
  <dcterms:created xsi:type="dcterms:W3CDTF">2019-12-02T22:54:24Z</dcterms:created>
  <dcterms:modified xsi:type="dcterms:W3CDTF">2019-12-12T10:19:53Z</dcterms:modified>
</cp:coreProperties>
</file>